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3" r:id="rId9"/>
    <p:sldId id="269" r:id="rId10"/>
    <p:sldId id="270" r:id="rId11"/>
    <p:sldId id="265" r:id="rId12"/>
    <p:sldId id="271" r:id="rId13"/>
    <p:sldId id="260" r:id="rId14"/>
    <p:sldId id="261" r:id="rId15"/>
    <p:sldId id="262" r:id="rId16"/>
    <p:sldId id="264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256F4-C0F6-4FCC-B06D-966EFB0D2E99}" v="83" dt="2024-12-04T08:35:54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E8701-1036-4FF3-9E79-431D8FD25629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E6410-C9AF-496A-B3FD-A63EDD081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263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E6410-C9AF-496A-B3FD-A63EDD081C9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E6410-C9AF-496A-B3FD-A63EDD081C9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27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E6410-C9AF-496A-B3FD-A63EDD081C9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72AAF-A99C-66B4-05C3-1C92B434E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F8253E-7765-1163-3399-BE5F160A8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4A9F8-56F7-AEDD-A6E5-21E2ECFE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E5774C-848A-46BA-AE1A-214474A3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0A04E-F971-A10A-BC89-2632BFD5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13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675F6-6039-304F-1641-7203D117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FE8BCF-65E2-47C3-0597-3D20D019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A5BDF-B3F2-8C56-1DA8-C65C6B3F1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51136-3180-4D80-B996-68D78B143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966094-A307-99C1-14CC-557714AC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87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67E2C2-5967-18F2-6E70-D4B5CDA53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BCC70D-9B8E-03C8-0A29-D796DC36F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0B160-B494-E2F8-224C-EF454FA4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7B86A-331D-5F62-5C3E-F235B570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060BE-B7DB-98FC-F247-5C64558A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8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E1746-11FD-E4D2-8927-F370C0DF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A0A0F-FE55-4B43-AF4C-2B3D7285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EC673-1E01-3920-49FE-F5FC2C1D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38C02-3F8A-76F5-754E-54262DD8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6871E-1778-6814-C344-3EAD44F1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7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8408F-327F-5149-A362-F50B70BD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1C4F4E-9D84-CB0B-37EB-EFA3E115F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2F340-F57C-5E19-FA46-3BE249126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3427B-850C-C6AA-771F-2A5DB2AE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E5E10-AE45-F8C9-C3D0-44DDB3A6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8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BFD4F-17FC-184A-F477-37776828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207789-7CB5-2FC7-E0C4-D6BF30744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DBDA5-1772-1074-5CF5-985DF8798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42D0BE-518D-6DF5-1273-616FA1A5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44EF90-338B-CDB4-8C92-1D5E461C3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FB408E-21D8-8841-D43D-60F3BBD3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01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058-EEA0-93FB-0626-BB93653F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325A9A-EC1A-5869-BCEC-6C12F273C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0D3270-4288-FC6E-56B5-A7A117BAD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1B96CB-8239-61DE-19C6-74589C25B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01903D-F12D-9380-74DF-0519DFB02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F4B630-303A-BB41-276A-288FE82B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EB909-E0CB-C4FC-F382-B2D14455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138222-56DD-E374-A54F-2D8A8DB2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8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E3A86-1C05-FD2D-17F0-7CE1EFB5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0958AB-5065-42C9-9C15-0AD8FDAA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FFEB4E-35FC-25DF-78CE-C070F14A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0419F-9EF8-C8AA-42D1-3FD51BE7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2981F1-7230-F5A7-1474-447568DB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F102B-9EB1-B4ED-425C-45B95534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B18B2-2C58-F6F2-30BD-020E9F2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7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0B872-486E-06F9-1DEB-CA3275FA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AB9BD-0ABA-93B8-8560-B01C14C9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985DF1-129A-5062-91D4-0C3075194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6277AA-F0C2-64BD-1F6A-4C3A5894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F91369-ACD3-8E5D-40AC-99B80940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407814-5B2C-06C4-F575-B3D290C4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7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CDC58-FEA0-DDC9-6C81-AC6A8F71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18919C-729E-3221-F308-B6D951B46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5CF19E-F931-5344-C8F1-14904E9B0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C6DF9-B191-48FB-8B58-8EE5C198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49BD90-EC79-8F5A-5583-5B037B05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763951-B972-60F2-F4C3-E7BB1F6B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93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BC7760-BD3B-BCA5-420E-911FAAFE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986F44-C288-4E11-BE6A-34A62EAFE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878812-4D93-1CC1-9C30-B269F7C28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9CAB80-659F-45B4-9081-37FA0A157D56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7AC920-2F94-9D12-D359-53FFAB60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1F983-9D08-D2EE-3805-D8FB17161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090E72-208C-42F4-948F-AA800124E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91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흑백, 흑백 사진, 화이트, 그레이이(가) 표시된 사진">
            <a:extLst>
              <a:ext uri="{FF2B5EF4-FFF2-40B4-BE49-F238E27FC236}">
                <a16:creationId xmlns:a16="http://schemas.microsoft.com/office/drawing/2014/main" id="{078E01B3-8367-4C75-C1F0-590CB68DE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" y="0"/>
            <a:ext cx="12185885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C8336BD-DC51-F2CF-CE70-9A61B60D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" y="3722688"/>
            <a:ext cx="12185885" cy="31464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DBD24CF-C580-1148-5135-9F4E1E0F3D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71" t="3926"/>
          <a:stretch/>
        </p:blipFill>
        <p:spPr>
          <a:xfrm>
            <a:off x="-7869" y="-11113"/>
            <a:ext cx="4380032" cy="31464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8CAC6F-A894-97AB-1CD9-B1458BE7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1638">
            <a:off x="9127061" y="-418153"/>
            <a:ext cx="4333703" cy="24177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0D6018-BD05-40AD-1BE7-60AF378284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38" t="11268" r="11914" b="7155"/>
          <a:stretch/>
        </p:blipFill>
        <p:spPr>
          <a:xfrm>
            <a:off x="9406930" y="4068763"/>
            <a:ext cx="3965056" cy="3248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0069DF-A9E1-594F-19D2-2AD3220C9815}"/>
              </a:ext>
            </a:extLst>
          </p:cNvPr>
          <p:cNvSpPr txBox="1"/>
          <p:nvPr/>
        </p:nvSpPr>
        <p:spPr>
          <a:xfrm>
            <a:off x="2770187" y="-970785"/>
            <a:ext cx="6921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Walbaum Display SemiBold" panose="020F0502020204030204" pitchFamily="18" charset="0"/>
                <a:cs typeface="ADLaM Display" panose="020F0502020204030204" pitchFamily="2" charset="0"/>
              </a:rPr>
              <a:t>기차 승차권 예매 프로그램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E50578-38BA-C996-0FEA-4BDDC1932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994" y="2148222"/>
            <a:ext cx="8564797" cy="223135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04863BA-3A12-0750-572A-D5AF77421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400" y="2702207"/>
            <a:ext cx="7331074" cy="11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65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흑백, 흑백 사진, 화이트, 그레이이(가) 표시된 사진">
            <a:extLst>
              <a:ext uri="{FF2B5EF4-FFF2-40B4-BE49-F238E27FC236}">
                <a16:creationId xmlns:a16="http://schemas.microsoft.com/office/drawing/2014/main" id="{5C20D501-5F70-7EE1-481C-B7C223CC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E1E1C9-52E7-DD51-B924-581E8022F72D}"/>
              </a:ext>
            </a:extLst>
          </p:cNvPr>
          <p:cNvGrpSpPr/>
          <p:nvPr/>
        </p:nvGrpSpPr>
        <p:grpSpPr>
          <a:xfrm>
            <a:off x="532113" y="1657784"/>
            <a:ext cx="2415303" cy="3700704"/>
            <a:chOff x="404097" y="1422397"/>
            <a:chExt cx="2415303" cy="37007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26139D-820F-2269-B619-230C605A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65" t="3359" r="5599" b="3588"/>
            <a:stretch/>
          </p:blipFill>
          <p:spPr>
            <a:xfrm>
              <a:off x="404097" y="1422397"/>
              <a:ext cx="2409947" cy="370070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DEA3D8D-CAE4-4590-C77C-EE80C09D997B}"/>
                </a:ext>
              </a:extLst>
            </p:cNvPr>
            <p:cNvSpPr/>
            <p:nvPr/>
          </p:nvSpPr>
          <p:spPr>
            <a:xfrm>
              <a:off x="693940" y="4694991"/>
              <a:ext cx="1655116" cy="2844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9828E8-D5E6-D606-D716-829ECC2639C3}"/>
                </a:ext>
              </a:extLst>
            </p:cNvPr>
            <p:cNvSpPr/>
            <p:nvPr/>
          </p:nvSpPr>
          <p:spPr>
            <a:xfrm>
              <a:off x="409453" y="1422398"/>
              <a:ext cx="2409947" cy="37007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AE3D77-A353-7133-7C38-B2EEF759FCFC}"/>
              </a:ext>
            </a:extLst>
          </p:cNvPr>
          <p:cNvGrpSpPr/>
          <p:nvPr/>
        </p:nvGrpSpPr>
        <p:grpSpPr>
          <a:xfrm>
            <a:off x="3294386" y="1421485"/>
            <a:ext cx="3005700" cy="3937002"/>
            <a:chOff x="3103887" y="1422396"/>
            <a:chExt cx="3005700" cy="393700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982D596-BF08-15F7-D17B-1B197BC9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82" t="2767" r="4263" b="3358"/>
            <a:stretch/>
          </p:blipFill>
          <p:spPr>
            <a:xfrm>
              <a:off x="3109243" y="1422398"/>
              <a:ext cx="3000344" cy="39370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6A2FAE-3B7E-3922-8B70-D5896A984FEA}"/>
                </a:ext>
              </a:extLst>
            </p:cNvPr>
            <p:cNvSpPr/>
            <p:nvPr/>
          </p:nvSpPr>
          <p:spPr>
            <a:xfrm>
              <a:off x="3103887" y="1422396"/>
              <a:ext cx="3000344" cy="3937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7337FE-5135-26C8-E036-D40922DD1A5B}"/>
              </a:ext>
            </a:extLst>
          </p:cNvPr>
          <p:cNvGrpSpPr/>
          <p:nvPr/>
        </p:nvGrpSpPr>
        <p:grpSpPr>
          <a:xfrm>
            <a:off x="6568779" y="1657784"/>
            <a:ext cx="5276251" cy="3700705"/>
            <a:chOff x="6399430" y="1422396"/>
            <a:chExt cx="5276251" cy="370070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854902D-C4B7-6D34-D8B5-2D5F002E7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548" t="5117" r="4914" b="4476"/>
            <a:stretch/>
          </p:blipFill>
          <p:spPr>
            <a:xfrm>
              <a:off x="6399430" y="1422398"/>
              <a:ext cx="5276251" cy="370070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8D6481-DC7C-0FCD-358D-F165494BCD15}"/>
                </a:ext>
              </a:extLst>
            </p:cNvPr>
            <p:cNvSpPr/>
            <p:nvPr/>
          </p:nvSpPr>
          <p:spPr>
            <a:xfrm>
              <a:off x="6399430" y="1422396"/>
              <a:ext cx="5276251" cy="37007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55D0A11-40ED-BE1E-8A9E-2EE6F363D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42" y="5486396"/>
            <a:ext cx="2390943" cy="8382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8D016A7-05A8-66B6-2E9E-8A3D458065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4571"/>
          <a:stretch/>
        </p:blipFill>
        <p:spPr>
          <a:xfrm>
            <a:off x="3403012" y="5416776"/>
            <a:ext cx="2684363" cy="96520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E663E5-AAF0-5C25-541F-3A294B1903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8707" b="50000"/>
          <a:stretch/>
        </p:blipFill>
        <p:spPr>
          <a:xfrm>
            <a:off x="7767997" y="5486396"/>
            <a:ext cx="2743380" cy="8259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F346005-DBB0-5FCA-4D2B-C74882F34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0616" y="160915"/>
            <a:ext cx="4540284" cy="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8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흑백, 흑백 사진, 화이트, 그레이이(가) 표시된 사진">
            <a:extLst>
              <a:ext uri="{FF2B5EF4-FFF2-40B4-BE49-F238E27FC236}">
                <a16:creationId xmlns:a16="http://schemas.microsoft.com/office/drawing/2014/main" id="{7658A5F1-BF09-936C-76A1-421EA9C2F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08840F-5951-5CA2-3F81-549074FD69A9}"/>
              </a:ext>
            </a:extLst>
          </p:cNvPr>
          <p:cNvGrpSpPr/>
          <p:nvPr/>
        </p:nvGrpSpPr>
        <p:grpSpPr>
          <a:xfrm>
            <a:off x="1422398" y="1082674"/>
            <a:ext cx="9347201" cy="4886325"/>
            <a:chOff x="711200" y="1174750"/>
            <a:chExt cx="10388600" cy="54737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6AEB96F-DD8D-5627-6C98-2F88FAF1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16" t="3004" r="2968" b="5342"/>
            <a:stretch/>
          </p:blipFill>
          <p:spPr>
            <a:xfrm>
              <a:off x="711200" y="1174750"/>
              <a:ext cx="10388600" cy="54737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1DE943-D9D9-E16E-2D80-E0062BDD222B}"/>
                </a:ext>
              </a:extLst>
            </p:cNvPr>
            <p:cNvSpPr/>
            <p:nvPr/>
          </p:nvSpPr>
          <p:spPr>
            <a:xfrm>
              <a:off x="711200" y="1174750"/>
              <a:ext cx="10388600" cy="54737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907D95B-6B8C-3583-1022-5BAEB5D8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553" b="27564"/>
          <a:stretch/>
        </p:blipFill>
        <p:spPr>
          <a:xfrm>
            <a:off x="4625974" y="6095999"/>
            <a:ext cx="2659995" cy="6350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CE1A72-C3A1-C614-57F5-B62FE5143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857" y="101500"/>
            <a:ext cx="4540284" cy="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흑백, 흑백 사진, 화이트, 그레이이(가) 표시된 사진">
            <a:extLst>
              <a:ext uri="{FF2B5EF4-FFF2-40B4-BE49-F238E27FC236}">
                <a16:creationId xmlns:a16="http://schemas.microsoft.com/office/drawing/2014/main" id="{F4F922A8-3E35-8DE1-83CE-2FFD0125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3D5A6E-1223-573B-BDF6-CCFFA472D2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173" r="5034" b="4149"/>
          <a:stretch/>
        </p:blipFill>
        <p:spPr>
          <a:xfrm>
            <a:off x="4708609" y="6048376"/>
            <a:ext cx="2774777" cy="647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E9CA68-DFCF-2D9F-AAAF-2B0E9DCB9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455" y="107849"/>
            <a:ext cx="4540284" cy="80337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142C81F-AF1A-8B29-5C1A-8C4EC141B9C7}"/>
              </a:ext>
            </a:extLst>
          </p:cNvPr>
          <p:cNvGrpSpPr/>
          <p:nvPr/>
        </p:nvGrpSpPr>
        <p:grpSpPr>
          <a:xfrm>
            <a:off x="1012895" y="1001039"/>
            <a:ext cx="10166203" cy="4957521"/>
            <a:chOff x="707009" y="509047"/>
            <a:chExt cx="10388339" cy="546754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BB6461-D2BD-9359-D3A6-3ED4E8EF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738" t="6659" r="7084" b="12060"/>
            <a:stretch/>
          </p:blipFill>
          <p:spPr>
            <a:xfrm>
              <a:off x="707009" y="518474"/>
              <a:ext cx="10388339" cy="545812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2FA76CA-BA34-48CA-DA37-A716FDB99B46}"/>
                </a:ext>
              </a:extLst>
            </p:cNvPr>
            <p:cNvSpPr/>
            <p:nvPr/>
          </p:nvSpPr>
          <p:spPr>
            <a:xfrm>
              <a:off x="707010" y="509047"/>
              <a:ext cx="10378912" cy="54486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11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흑백, 흑백 사진, 화이트, 그레이이(가) 표시된 사진">
            <a:extLst>
              <a:ext uri="{FF2B5EF4-FFF2-40B4-BE49-F238E27FC236}">
                <a16:creationId xmlns:a16="http://schemas.microsoft.com/office/drawing/2014/main" id="{157989BC-6C89-D095-A40E-B49FF50BC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D595F-D558-50A3-1451-3B770C53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483" y="373062"/>
            <a:ext cx="4671033" cy="7953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0C4FD0-0D7B-DB9B-4651-96DCED044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790" y="1397000"/>
            <a:ext cx="8057510" cy="508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3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D26124-C4E0-1907-76DC-E3AF23E25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7AE3EF-91DD-80CE-1260-4D72FDA8C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698" y="26126"/>
            <a:ext cx="3670771" cy="64312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135BA2-D2F3-1168-7771-78204017E3AD}"/>
              </a:ext>
            </a:extLst>
          </p:cNvPr>
          <p:cNvGrpSpPr/>
          <p:nvPr/>
        </p:nvGrpSpPr>
        <p:grpSpPr>
          <a:xfrm>
            <a:off x="247446" y="881314"/>
            <a:ext cx="11549219" cy="5809196"/>
            <a:chOff x="426065" y="808887"/>
            <a:chExt cx="11080890" cy="554804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6706303-6F53-DFBA-7CE9-3D074238A010}"/>
                </a:ext>
              </a:extLst>
            </p:cNvPr>
            <p:cNvSpPr/>
            <p:nvPr/>
          </p:nvSpPr>
          <p:spPr>
            <a:xfrm>
              <a:off x="426065" y="808887"/>
              <a:ext cx="11080890" cy="5548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359FA0F-BEA3-A7B9-25BA-99D3D909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065" y="808887"/>
              <a:ext cx="11080890" cy="5548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62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D578AB9-D6D5-E366-56A4-38EB918587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9" t="4527" r="4943" b="503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2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9E3F148-387E-0B82-4CBA-6E1C77D0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965" r="2201" b="2965"/>
          <a:stretch/>
        </p:blipFill>
        <p:spPr>
          <a:xfrm>
            <a:off x="0" y="0"/>
            <a:ext cx="12192000" cy="68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7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F3FCFC1-6E88-3022-7989-25C3490A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3" t="1961" r="934" b="31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3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3A1B6B-CB9D-D80F-91A7-875F1CB0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4" t="8110" r="7234" b="164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0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 descr="흑백, 흑백 사진, 화이트, 그레이이(가) 표시된 사진">
            <a:extLst>
              <a:ext uri="{FF2B5EF4-FFF2-40B4-BE49-F238E27FC236}">
                <a16:creationId xmlns:a16="http://schemas.microsoft.com/office/drawing/2014/main" id="{51562320-657B-7894-CDF0-E33D10B11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63B843-36BE-650A-F585-6DE49ACFC444}"/>
              </a:ext>
            </a:extLst>
          </p:cNvPr>
          <p:cNvSpPr/>
          <p:nvPr/>
        </p:nvSpPr>
        <p:spPr>
          <a:xfrm>
            <a:off x="1045652" y="2832075"/>
            <a:ext cx="1078440" cy="51688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FF5106-A867-FCC0-CD04-5FFEF903FC85}"/>
              </a:ext>
            </a:extLst>
          </p:cNvPr>
          <p:cNvSpPr/>
          <p:nvPr/>
        </p:nvSpPr>
        <p:spPr>
          <a:xfrm>
            <a:off x="2291550" y="3720429"/>
            <a:ext cx="1009122" cy="4826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2A6999-5452-75C8-7417-E0D8A9AC7729}"/>
              </a:ext>
            </a:extLst>
          </p:cNvPr>
          <p:cNvSpPr/>
          <p:nvPr/>
        </p:nvSpPr>
        <p:spPr>
          <a:xfrm>
            <a:off x="2289568" y="2840659"/>
            <a:ext cx="1009122" cy="51816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ID/PW </a:t>
            </a:r>
            <a:r>
              <a:rPr lang="ko-KR" altLang="en-US" sz="1200" b="1" dirty="0">
                <a:solidFill>
                  <a:schemeClr val="bg1"/>
                </a:solidFill>
              </a:rPr>
              <a:t>찾기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8BF18F-6FFE-BCBF-2282-811E4B5DAC9A}"/>
              </a:ext>
            </a:extLst>
          </p:cNvPr>
          <p:cNvSpPr/>
          <p:nvPr/>
        </p:nvSpPr>
        <p:spPr>
          <a:xfrm>
            <a:off x="1021004" y="3710300"/>
            <a:ext cx="1078440" cy="4616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회원 정보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F1CB92-F8D0-265F-CBE9-5E8F578B1EB3}"/>
              </a:ext>
            </a:extLst>
          </p:cNvPr>
          <p:cNvSpPr/>
          <p:nvPr/>
        </p:nvSpPr>
        <p:spPr>
          <a:xfrm>
            <a:off x="1577046" y="1830101"/>
            <a:ext cx="1217083" cy="518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사용자 로그인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21236D6-6A71-E29E-4988-310828BA6480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1584873" y="2594459"/>
            <a:ext cx="600715" cy="23761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2C07CAE-2F4B-FA4D-6523-547B9160DEF6}"/>
              </a:ext>
            </a:extLst>
          </p:cNvPr>
          <p:cNvSpPr/>
          <p:nvPr/>
        </p:nvSpPr>
        <p:spPr>
          <a:xfrm>
            <a:off x="3668079" y="3707129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사용자 전용 메뉴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95E838-611F-0FAB-1A8E-998D05C64CF6}"/>
              </a:ext>
            </a:extLst>
          </p:cNvPr>
          <p:cNvSpPr/>
          <p:nvPr/>
        </p:nvSpPr>
        <p:spPr>
          <a:xfrm>
            <a:off x="8593753" y="1818351"/>
            <a:ext cx="1310216" cy="5181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관리자 로그인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3CD98B-F3D3-4388-6B77-CBAD27944851}"/>
              </a:ext>
            </a:extLst>
          </p:cNvPr>
          <p:cNvSpPr/>
          <p:nvPr/>
        </p:nvSpPr>
        <p:spPr>
          <a:xfrm>
            <a:off x="8568846" y="2697480"/>
            <a:ext cx="1310216" cy="5168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관리자 전용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메뉴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99B4D5-E677-995D-E5DF-3408B35C4D05}"/>
              </a:ext>
            </a:extLst>
          </p:cNvPr>
          <p:cNvSpPr/>
          <p:nvPr/>
        </p:nvSpPr>
        <p:spPr>
          <a:xfrm>
            <a:off x="7811607" y="3696970"/>
            <a:ext cx="1310215" cy="51688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사용자 관리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2687A4-DCB7-0D1E-BD50-2B734285703F}"/>
              </a:ext>
            </a:extLst>
          </p:cNvPr>
          <p:cNvSpPr/>
          <p:nvPr/>
        </p:nvSpPr>
        <p:spPr>
          <a:xfrm>
            <a:off x="9471073" y="3696970"/>
            <a:ext cx="1310215" cy="51688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기차 관리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39E79A6-A1DE-E667-FE0F-6343D82A1B0E}"/>
              </a:ext>
            </a:extLst>
          </p:cNvPr>
          <p:cNvSpPr/>
          <p:nvPr/>
        </p:nvSpPr>
        <p:spPr>
          <a:xfrm>
            <a:off x="7942837" y="4607560"/>
            <a:ext cx="1119717" cy="55626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사용자 조회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삭제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7D9AA7E-04F0-BD5F-9B3F-57EAE41D319E}"/>
              </a:ext>
            </a:extLst>
          </p:cNvPr>
          <p:cNvSpPr/>
          <p:nvPr/>
        </p:nvSpPr>
        <p:spPr>
          <a:xfrm>
            <a:off x="9566321" y="4620260"/>
            <a:ext cx="1119717" cy="55626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기차 조회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삭제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수정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BBECCB7-5695-8AC8-223F-9AF48FEE5357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9217333" y="2336511"/>
            <a:ext cx="6621" cy="3609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3B9884D-9C19-2192-1E7F-6AC9F1E889F7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8604035" y="3077051"/>
            <a:ext cx="482600" cy="75723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3FF41A7C-8D44-DC24-6372-3530C4E8A876}"/>
              </a:ext>
            </a:extLst>
          </p:cNvPr>
          <p:cNvCxnSpPr>
            <a:cxnSpLocks/>
            <a:stCxn id="42" idx="2"/>
            <a:endCxn id="47" idx="0"/>
          </p:cNvCxnSpPr>
          <p:nvPr/>
        </p:nvCxnSpPr>
        <p:spPr>
          <a:xfrm rot="16200000" flipH="1">
            <a:off x="9433767" y="3004556"/>
            <a:ext cx="482600" cy="90222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B91CAD9-4E7B-E3ED-7570-0BBA7275E03C}"/>
              </a:ext>
            </a:extLst>
          </p:cNvPr>
          <p:cNvCxnSpPr>
            <a:cxnSpLocks/>
          </p:cNvCxnSpPr>
          <p:nvPr/>
        </p:nvCxnSpPr>
        <p:spPr>
          <a:xfrm>
            <a:off x="8466714" y="4206871"/>
            <a:ext cx="11643" cy="377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D637B2C-038B-DB52-0499-C08BF09069F2}"/>
              </a:ext>
            </a:extLst>
          </p:cNvPr>
          <p:cNvCxnSpPr>
            <a:cxnSpLocks/>
          </p:cNvCxnSpPr>
          <p:nvPr/>
        </p:nvCxnSpPr>
        <p:spPr>
          <a:xfrm>
            <a:off x="10126179" y="4224018"/>
            <a:ext cx="11643" cy="377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6E66E51-1EB4-9093-1475-13146393FDF4}"/>
              </a:ext>
            </a:extLst>
          </p:cNvPr>
          <p:cNvCxnSpPr>
            <a:cxnSpLocks/>
          </p:cNvCxnSpPr>
          <p:nvPr/>
        </p:nvCxnSpPr>
        <p:spPr>
          <a:xfrm>
            <a:off x="1542760" y="3358821"/>
            <a:ext cx="11643" cy="377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0EFD307D-D1CD-B72C-9440-6AAC3CD63402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 rot="16200000" flipH="1">
            <a:off x="2243659" y="2290189"/>
            <a:ext cx="492398" cy="60854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5894A35-F39E-609A-644D-172D605BAA0A}"/>
              </a:ext>
            </a:extLst>
          </p:cNvPr>
          <p:cNvCxnSpPr>
            <a:cxnSpLocks/>
          </p:cNvCxnSpPr>
          <p:nvPr/>
        </p:nvCxnSpPr>
        <p:spPr>
          <a:xfrm>
            <a:off x="2779452" y="3325019"/>
            <a:ext cx="11643" cy="377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C02AC8C7-6547-9651-1337-FC6F71C1695C}"/>
              </a:ext>
            </a:extLst>
          </p:cNvPr>
          <p:cNvCxnSpPr>
            <a:cxnSpLocks/>
            <a:stCxn id="40" idx="1"/>
            <a:endCxn id="15" idx="3"/>
          </p:cNvCxnSpPr>
          <p:nvPr/>
        </p:nvCxnSpPr>
        <p:spPr>
          <a:xfrm flipH="1" flipV="1">
            <a:off x="3300672" y="3961729"/>
            <a:ext cx="367407" cy="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76D4DBBF-4398-901C-1C27-3042C517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874" y="238440"/>
            <a:ext cx="4713260" cy="1276029"/>
          </a:xfrm>
          <a:prstGeom prst="rect">
            <a:avLst/>
          </a:prstGeom>
        </p:spPr>
      </p:pic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B3A8D209-3253-8E29-513C-DF53E9421DCD}"/>
              </a:ext>
            </a:extLst>
          </p:cNvPr>
          <p:cNvCxnSpPr>
            <a:cxnSpLocks/>
            <a:stCxn id="18" idx="3"/>
            <a:endCxn id="41" idx="1"/>
          </p:cNvCxnSpPr>
          <p:nvPr/>
        </p:nvCxnSpPr>
        <p:spPr>
          <a:xfrm flipV="1">
            <a:off x="2794129" y="2077431"/>
            <a:ext cx="5799624" cy="117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E29D23-F627-4328-A347-65D05B95FACE}"/>
              </a:ext>
            </a:extLst>
          </p:cNvPr>
          <p:cNvCxnSpPr>
            <a:cxnSpLocks/>
          </p:cNvCxnSpPr>
          <p:nvPr/>
        </p:nvCxnSpPr>
        <p:spPr>
          <a:xfrm flipH="1" flipV="1">
            <a:off x="4691511" y="3965574"/>
            <a:ext cx="259171" cy="6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CD0C6E-844B-61B1-FFFB-A605833F054B}"/>
              </a:ext>
            </a:extLst>
          </p:cNvPr>
          <p:cNvSpPr/>
          <p:nvPr/>
        </p:nvSpPr>
        <p:spPr>
          <a:xfrm>
            <a:off x="4947312" y="3730939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승차권 예매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1F0744-E65F-7CB7-A70C-8585F46C4F2A}"/>
              </a:ext>
            </a:extLst>
          </p:cNvPr>
          <p:cNvSpPr/>
          <p:nvPr/>
        </p:nvSpPr>
        <p:spPr>
          <a:xfrm>
            <a:off x="4965418" y="4408097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예약 가능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기차 조회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E214B39-53AB-A00A-CF9E-64A9919113CD}"/>
              </a:ext>
            </a:extLst>
          </p:cNvPr>
          <p:cNvCxnSpPr>
            <a:cxnSpLocks/>
          </p:cNvCxnSpPr>
          <p:nvPr/>
        </p:nvCxnSpPr>
        <p:spPr>
          <a:xfrm>
            <a:off x="5490435" y="4243083"/>
            <a:ext cx="0" cy="1695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8BCCC5-F70A-C985-FCE0-53742FE1C217}"/>
              </a:ext>
            </a:extLst>
          </p:cNvPr>
          <p:cNvSpPr/>
          <p:nvPr/>
        </p:nvSpPr>
        <p:spPr>
          <a:xfrm>
            <a:off x="4965418" y="5085255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예약 가능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기차 조회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AB6AA4-8B96-8E05-294B-9CFA55D0276A}"/>
              </a:ext>
            </a:extLst>
          </p:cNvPr>
          <p:cNvCxnSpPr>
            <a:cxnSpLocks/>
          </p:cNvCxnSpPr>
          <p:nvPr/>
        </p:nvCxnSpPr>
        <p:spPr>
          <a:xfrm>
            <a:off x="5502861" y="4924986"/>
            <a:ext cx="0" cy="1695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CCCA1E-04E4-5581-D64C-3245795114D1}"/>
              </a:ext>
            </a:extLst>
          </p:cNvPr>
          <p:cNvSpPr/>
          <p:nvPr/>
        </p:nvSpPr>
        <p:spPr>
          <a:xfrm>
            <a:off x="6316264" y="3730939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마이페이지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5F46E5-E79E-A346-A96E-C05918BCF801}"/>
              </a:ext>
            </a:extLst>
          </p:cNvPr>
          <p:cNvCxnSpPr>
            <a:cxnSpLocks/>
          </p:cNvCxnSpPr>
          <p:nvPr/>
        </p:nvCxnSpPr>
        <p:spPr>
          <a:xfrm flipH="1" flipV="1">
            <a:off x="6037394" y="3961202"/>
            <a:ext cx="259171" cy="66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791D1-E127-8561-35E9-FB4BFDFE2E40}"/>
              </a:ext>
            </a:extLst>
          </p:cNvPr>
          <p:cNvSpPr/>
          <p:nvPr/>
        </p:nvSpPr>
        <p:spPr>
          <a:xfrm>
            <a:off x="6348988" y="4408097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내 정보수정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2DD70C6-98A3-29B7-37CE-0552C2A0054E}"/>
              </a:ext>
            </a:extLst>
          </p:cNvPr>
          <p:cNvCxnSpPr>
            <a:cxnSpLocks/>
          </p:cNvCxnSpPr>
          <p:nvPr/>
        </p:nvCxnSpPr>
        <p:spPr>
          <a:xfrm>
            <a:off x="6861305" y="4245598"/>
            <a:ext cx="0" cy="1695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66324B-33FD-3099-1A98-186E06248855}"/>
              </a:ext>
            </a:extLst>
          </p:cNvPr>
          <p:cNvSpPr/>
          <p:nvPr/>
        </p:nvSpPr>
        <p:spPr>
          <a:xfrm>
            <a:off x="6378837" y="5069543"/>
            <a:ext cx="1090082" cy="51688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예약 조회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E0DC748-0783-69D3-2D39-774F8DB0CCB1}"/>
              </a:ext>
            </a:extLst>
          </p:cNvPr>
          <p:cNvCxnSpPr>
            <a:cxnSpLocks/>
          </p:cNvCxnSpPr>
          <p:nvPr/>
        </p:nvCxnSpPr>
        <p:spPr>
          <a:xfrm>
            <a:off x="6891154" y="4907044"/>
            <a:ext cx="0" cy="1695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52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9253A54F-3ECF-192E-24D4-12588F2B963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 descr="흑백, 흑백 사진, 화이트, 그레이이(가) 표시된 사진">
              <a:extLst>
                <a:ext uri="{FF2B5EF4-FFF2-40B4-BE49-F238E27FC236}">
                  <a16:creationId xmlns:a16="http://schemas.microsoft.com/office/drawing/2014/main" id="{316A1CEA-945C-E7AC-53F8-99FFDB578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C34625E-8378-1D77-5308-BD75165E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89054"/>
              <a:ext cx="12192000" cy="17903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916077D-94E1-41D0-7D4A-BCB80839B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177" y="211138"/>
            <a:ext cx="4004324" cy="7015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3AA540-037A-3E64-8973-9FE27B603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315" y="1416496"/>
            <a:ext cx="6139595" cy="14853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5D4E7DD-38D3-3833-7FB4-86E613EB4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315" y="4342823"/>
            <a:ext cx="6139595" cy="1590771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EB06FD6-2579-BC45-C65B-4F4A79B45601}"/>
              </a:ext>
            </a:extLst>
          </p:cNvPr>
          <p:cNvGrpSpPr/>
          <p:nvPr/>
        </p:nvGrpSpPr>
        <p:grpSpPr>
          <a:xfrm>
            <a:off x="991618" y="1194693"/>
            <a:ext cx="2078608" cy="2384877"/>
            <a:chOff x="991618" y="1194693"/>
            <a:chExt cx="2078608" cy="2384877"/>
          </a:xfrm>
        </p:grpSpPr>
        <p:pic>
          <p:nvPicPr>
            <p:cNvPr id="18" name="그림 17" descr="예술, 그래픽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640A11DC-6B4D-340B-712B-05933525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618" y="1194693"/>
              <a:ext cx="2078608" cy="182777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97D1A57-1BBB-DBC1-494B-9E187634C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394" t="3632" r="3209" b="56356"/>
            <a:stretch/>
          </p:blipFill>
          <p:spPr>
            <a:xfrm>
              <a:off x="1435311" y="3074248"/>
              <a:ext cx="1191222" cy="505322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DA94389-A4E9-9042-985F-5CEC1341FEA3}"/>
              </a:ext>
            </a:extLst>
          </p:cNvPr>
          <p:cNvGrpSpPr/>
          <p:nvPr/>
        </p:nvGrpSpPr>
        <p:grpSpPr>
          <a:xfrm>
            <a:off x="1215685" y="4020970"/>
            <a:ext cx="2006940" cy="2655108"/>
            <a:chOff x="1215685" y="4020970"/>
            <a:chExt cx="2006940" cy="2655108"/>
          </a:xfrm>
        </p:grpSpPr>
        <p:pic>
          <p:nvPicPr>
            <p:cNvPr id="14" name="그림 13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F62B756-9993-0C8E-B927-B207E52E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685" y="4020970"/>
              <a:ext cx="2006940" cy="200694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46F21A6-8AD9-E9BC-CA96-2AD738894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284" t="56699" r="4715" b="2560"/>
            <a:stretch/>
          </p:blipFill>
          <p:spPr>
            <a:xfrm>
              <a:off x="1395538" y="6159349"/>
              <a:ext cx="1191222" cy="516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05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2E11BD-B53E-ECCB-6E7A-0C9D42CA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5" t="3523" r="4822" b="65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06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DD5AC3-57C5-2EB7-D49F-0AA47165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25" t="4066" r="5303" b="89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3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흑백, 흑백 사진, 화이트, 그레이이(가) 표시된 사진">
            <a:extLst>
              <a:ext uri="{FF2B5EF4-FFF2-40B4-BE49-F238E27FC236}">
                <a16:creationId xmlns:a16="http://schemas.microsoft.com/office/drawing/2014/main" id="{D95E634D-56A6-50CA-0A8E-9510CE7A2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8D2B81-82E1-A771-4BA6-2ECFE7CF7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292100"/>
            <a:ext cx="4478734" cy="7747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6562F89-D60C-683D-D283-5C48C72920CA}"/>
              </a:ext>
            </a:extLst>
          </p:cNvPr>
          <p:cNvGrpSpPr/>
          <p:nvPr/>
        </p:nvGrpSpPr>
        <p:grpSpPr>
          <a:xfrm>
            <a:off x="152255" y="1657784"/>
            <a:ext cx="2415303" cy="4661263"/>
            <a:chOff x="179414" y="1657784"/>
            <a:chExt cx="2415303" cy="46612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81A7C99-7791-869C-C272-99C5F7927866}"/>
                </a:ext>
              </a:extLst>
            </p:cNvPr>
            <p:cNvGrpSpPr/>
            <p:nvPr/>
          </p:nvGrpSpPr>
          <p:grpSpPr>
            <a:xfrm>
              <a:off x="179414" y="1657784"/>
              <a:ext cx="2415303" cy="3700704"/>
              <a:chOff x="532113" y="1657784"/>
              <a:chExt cx="2415303" cy="370070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261367B-A492-030B-A5A9-27EABDE77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565" t="3359" r="5599" b="3588"/>
              <a:stretch/>
            </p:blipFill>
            <p:spPr>
              <a:xfrm>
                <a:off x="532113" y="1657784"/>
                <a:ext cx="2409947" cy="3700703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29CC746-7F86-2585-2BA4-88791C724F74}"/>
                  </a:ext>
                </a:extLst>
              </p:cNvPr>
              <p:cNvSpPr/>
              <p:nvPr/>
            </p:nvSpPr>
            <p:spPr>
              <a:xfrm>
                <a:off x="537469" y="1657785"/>
                <a:ext cx="2409947" cy="370070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61131DF-E0EF-07C4-EC92-FC762B98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418" y="5480843"/>
              <a:ext cx="2390943" cy="83820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518F41-7F1C-C3B5-754B-98DE6AC4DEAD}"/>
              </a:ext>
            </a:extLst>
          </p:cNvPr>
          <p:cNvGrpSpPr/>
          <p:nvPr/>
        </p:nvGrpSpPr>
        <p:grpSpPr>
          <a:xfrm>
            <a:off x="2696681" y="1135891"/>
            <a:ext cx="3127173" cy="5061709"/>
            <a:chOff x="2769105" y="1135891"/>
            <a:chExt cx="3127173" cy="506170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C98F440-F161-3F4B-1249-B3A5C3DE38CB}"/>
                </a:ext>
              </a:extLst>
            </p:cNvPr>
            <p:cNvGrpSpPr/>
            <p:nvPr/>
          </p:nvGrpSpPr>
          <p:grpSpPr>
            <a:xfrm>
              <a:off x="2769105" y="1135891"/>
              <a:ext cx="3127173" cy="4240890"/>
              <a:chOff x="3210127" y="1117597"/>
              <a:chExt cx="3127173" cy="42408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E9C398B-6590-9C90-DC04-813FEF803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6557" t="4259" r="9548" b="6111"/>
              <a:stretch/>
            </p:blipFill>
            <p:spPr>
              <a:xfrm>
                <a:off x="3210127" y="1117597"/>
                <a:ext cx="3112713" cy="4223354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47ABB1-683D-4499-C86E-052655D1964E}"/>
                  </a:ext>
                </a:extLst>
              </p:cNvPr>
              <p:cNvSpPr/>
              <p:nvPr/>
            </p:nvSpPr>
            <p:spPr>
              <a:xfrm>
                <a:off x="3213100" y="1135133"/>
                <a:ext cx="3124200" cy="42233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928CE13-24FB-99C7-0ADF-BE8BB0AA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6232" y="5602290"/>
              <a:ext cx="2394469" cy="59531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5EDD5B-131E-D2C0-7152-F1340F238A85}"/>
              </a:ext>
            </a:extLst>
          </p:cNvPr>
          <p:cNvGrpSpPr/>
          <p:nvPr/>
        </p:nvGrpSpPr>
        <p:grpSpPr>
          <a:xfrm>
            <a:off x="5950124" y="1723846"/>
            <a:ext cx="3030643" cy="3133468"/>
            <a:chOff x="4665305" y="1066800"/>
            <a:chExt cx="6602707" cy="553765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85BB857-21A1-BD41-3CDA-77EC34FB9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266" t="5905" r="5415" b="4597"/>
            <a:stretch/>
          </p:blipFill>
          <p:spPr>
            <a:xfrm>
              <a:off x="4665305" y="1066800"/>
              <a:ext cx="6602707" cy="553765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87FDF76-4880-2634-EE85-5E1CF636C1CE}"/>
                </a:ext>
              </a:extLst>
            </p:cNvPr>
            <p:cNvSpPr/>
            <p:nvPr/>
          </p:nvSpPr>
          <p:spPr>
            <a:xfrm>
              <a:off x="4665305" y="1066800"/>
              <a:ext cx="6602707" cy="5534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8B45E13-5B46-B6AB-0D5A-B4DDF0FB4D25}"/>
              </a:ext>
            </a:extLst>
          </p:cNvPr>
          <p:cNvGrpSpPr/>
          <p:nvPr/>
        </p:nvGrpSpPr>
        <p:grpSpPr>
          <a:xfrm>
            <a:off x="9088557" y="1712022"/>
            <a:ext cx="3030643" cy="3106164"/>
            <a:chOff x="280657" y="443620"/>
            <a:chExt cx="5601161" cy="475659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61B3D23-70D9-F9BB-31C8-0A250CEAF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702" t="5262" r="7420" b="9113"/>
            <a:stretch/>
          </p:blipFill>
          <p:spPr>
            <a:xfrm>
              <a:off x="298763" y="461727"/>
              <a:ext cx="5583055" cy="4738488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6F75830-1985-594D-7BF9-FC42110E4312}"/>
                </a:ext>
              </a:extLst>
            </p:cNvPr>
            <p:cNvSpPr/>
            <p:nvPr/>
          </p:nvSpPr>
          <p:spPr>
            <a:xfrm>
              <a:off x="280657" y="443620"/>
              <a:ext cx="5601161" cy="475659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FF4CA79-D0CD-F2C0-2AEC-AD10F5F067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860" y="5602290"/>
            <a:ext cx="2320988" cy="5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0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흑백, 흑백 사진, 화이트, 그레이이(가) 표시된 사진">
            <a:extLst>
              <a:ext uri="{FF2B5EF4-FFF2-40B4-BE49-F238E27FC236}">
                <a16:creationId xmlns:a16="http://schemas.microsoft.com/office/drawing/2014/main" id="{C5052F47-02D8-0BD0-D883-DCC04F5C4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9F5A4C-00E6-112D-7842-3D77C373B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58" y="536453"/>
            <a:ext cx="4131870" cy="71470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ECE720-D1F5-F57C-2D66-9EF21D61EA29}"/>
              </a:ext>
            </a:extLst>
          </p:cNvPr>
          <p:cNvGrpSpPr/>
          <p:nvPr/>
        </p:nvGrpSpPr>
        <p:grpSpPr>
          <a:xfrm>
            <a:off x="345408" y="2102442"/>
            <a:ext cx="3671250" cy="2526374"/>
            <a:chOff x="3668907" y="27924"/>
            <a:chExt cx="9599224" cy="56730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05196F3-7F04-38D2-7AA4-0C99D0FFA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65" t="5838" r="5607" b="7296"/>
            <a:stretch/>
          </p:blipFill>
          <p:spPr>
            <a:xfrm>
              <a:off x="3668907" y="27924"/>
              <a:ext cx="9599224" cy="5673081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B8EE0D-73AE-FEB4-6F48-4F82AFE592D6}"/>
                </a:ext>
              </a:extLst>
            </p:cNvPr>
            <p:cNvSpPr/>
            <p:nvPr/>
          </p:nvSpPr>
          <p:spPr>
            <a:xfrm>
              <a:off x="3668907" y="27924"/>
              <a:ext cx="9599224" cy="567308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9DC21D-B0E7-10FF-9E73-C737EF41200A}"/>
              </a:ext>
            </a:extLst>
          </p:cNvPr>
          <p:cNvGrpSpPr/>
          <p:nvPr/>
        </p:nvGrpSpPr>
        <p:grpSpPr>
          <a:xfrm>
            <a:off x="4362066" y="2102442"/>
            <a:ext cx="3650209" cy="2526374"/>
            <a:chOff x="2640563" y="998376"/>
            <a:chExt cx="8705461" cy="516915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3F6A24-75EB-3B81-D275-C04ABF3E6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349" t="5417" r="5973" b="6768"/>
            <a:stretch/>
          </p:blipFill>
          <p:spPr>
            <a:xfrm>
              <a:off x="2640563" y="998376"/>
              <a:ext cx="8705461" cy="516915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99E8E5-4EF0-A1C1-4626-6ABD1381C0CD}"/>
                </a:ext>
              </a:extLst>
            </p:cNvPr>
            <p:cNvSpPr/>
            <p:nvPr/>
          </p:nvSpPr>
          <p:spPr>
            <a:xfrm>
              <a:off x="2640563" y="998376"/>
              <a:ext cx="8705461" cy="516915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4757BC-F5B1-029A-7D8D-31BC55DD70D4}"/>
              </a:ext>
            </a:extLst>
          </p:cNvPr>
          <p:cNvGrpSpPr/>
          <p:nvPr/>
        </p:nvGrpSpPr>
        <p:grpSpPr>
          <a:xfrm>
            <a:off x="8344277" y="2102442"/>
            <a:ext cx="3650209" cy="2526374"/>
            <a:chOff x="2191955" y="819340"/>
            <a:chExt cx="8394377" cy="49839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780E5C0-9BDF-9A93-AEE8-411C58443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946" t="6363" r="9131" b="8262"/>
            <a:stretch/>
          </p:blipFill>
          <p:spPr>
            <a:xfrm>
              <a:off x="2191955" y="819340"/>
              <a:ext cx="8380795" cy="498393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BDEA33D-E177-0CDA-E8E2-48383656A570}"/>
                </a:ext>
              </a:extLst>
            </p:cNvPr>
            <p:cNvSpPr/>
            <p:nvPr/>
          </p:nvSpPr>
          <p:spPr>
            <a:xfrm>
              <a:off x="2191955" y="819340"/>
              <a:ext cx="8394377" cy="49839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6C6E796-9D4B-BCBD-3C81-2EF3A5673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710" y="5277154"/>
            <a:ext cx="2849700" cy="7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45A0CA692E0AB4280C7423E3258059D" ma:contentTypeVersion="5" ma:contentTypeDescription="새 문서를 만듭니다." ma:contentTypeScope="" ma:versionID="a01a0e2cb221e98c02a5710f1a28c552">
  <xsd:schema xmlns:xsd="http://www.w3.org/2001/XMLSchema" xmlns:xs="http://www.w3.org/2001/XMLSchema" xmlns:p="http://schemas.microsoft.com/office/2006/metadata/properties" xmlns:ns3="67a53f07-e851-40ed-a7b1-da6017ff3a00" targetNamespace="http://schemas.microsoft.com/office/2006/metadata/properties" ma:root="true" ma:fieldsID="f4cc4fcfd5e5e4706ff8487cb40affb3" ns3:_="">
    <xsd:import namespace="67a53f07-e851-40ed-a7b1-da6017ff3a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a53f07-e851-40ed-a7b1-da6017ff3a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7a53f07-e851-40ed-a7b1-da6017ff3a00" xsi:nil="true"/>
  </documentManagement>
</p:properties>
</file>

<file path=customXml/itemProps1.xml><?xml version="1.0" encoding="utf-8"?>
<ds:datastoreItem xmlns:ds="http://schemas.openxmlformats.org/officeDocument/2006/customXml" ds:itemID="{42413550-CCC8-447C-A282-CB71F967A1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1F8514-6BD9-4C5A-96CA-BE2B0295B9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a53f07-e851-40ed-a7b1-da6017ff3a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D21EC3-A08C-4DDD-A982-F07758B6820A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67a53f07-e851-40ed-a7b1-da6017ff3a0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57</Words>
  <Application>Microsoft Office PowerPoint</Application>
  <PresentationFormat>와이드스크린</PresentationFormat>
  <Paragraphs>27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Walbaum Display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임정은</dc:creator>
  <cp:lastModifiedBy>임정은</cp:lastModifiedBy>
  <cp:revision>10</cp:revision>
  <dcterms:created xsi:type="dcterms:W3CDTF">2024-12-04T03:35:13Z</dcterms:created>
  <dcterms:modified xsi:type="dcterms:W3CDTF">2024-12-06T07:49:52Z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0x010100F45A0CA692E0AB4280C7423E3258059D</vt:lpwstr>
  </property>
</Properties>
</file>